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rial Unicode Bold" charset="1" panose="020B0704020202020204"/>
      <p:regular r:id="rId14"/>
    </p:embeddedFont>
    <p:embeddedFont>
      <p:font typeface="Mukti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99683" y="2456794"/>
            <a:ext cx="14832416" cy="8602801"/>
          </a:xfrm>
          <a:custGeom>
            <a:avLst/>
            <a:gdLst/>
            <a:ahLst/>
            <a:cxnLst/>
            <a:rect r="r" b="b" t="t" l="l"/>
            <a:pathLst>
              <a:path h="8602801" w="14832416">
                <a:moveTo>
                  <a:pt x="0" y="0"/>
                </a:moveTo>
                <a:lnTo>
                  <a:pt x="14832417" y="0"/>
                </a:lnTo>
                <a:lnTo>
                  <a:pt x="14832417" y="8602801"/>
                </a:lnTo>
                <a:lnTo>
                  <a:pt x="0" y="86028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452790" y="8388832"/>
            <a:ext cx="1749448" cy="1749448"/>
          </a:xfrm>
          <a:custGeom>
            <a:avLst/>
            <a:gdLst/>
            <a:ahLst/>
            <a:cxnLst/>
            <a:rect r="r" b="b" t="t" l="l"/>
            <a:pathLst>
              <a:path h="1749448" w="1749448">
                <a:moveTo>
                  <a:pt x="0" y="0"/>
                </a:moveTo>
                <a:lnTo>
                  <a:pt x="1749448" y="0"/>
                </a:lnTo>
                <a:lnTo>
                  <a:pt x="1749448" y="1749448"/>
                </a:lnTo>
                <a:lnTo>
                  <a:pt x="0" y="17494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340653"/>
            <a:ext cx="16230600" cy="1597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02"/>
              </a:lnSpc>
            </a:pPr>
            <a:r>
              <a:rPr lang="en-US" b="true" sz="14234" spc="-612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PATOLOGIA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061132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A37B40">
                    <a:alpha val="50980"/>
                  </a:srgbClr>
                </a:solidFill>
                <a:latin typeface="Mukti"/>
                <a:ea typeface="Mukti"/>
                <a:cs typeface="Mukti"/>
                <a:sym typeface="Mukti"/>
              </a:rPr>
              <a:t>@RTINTERNATIONAL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672465"/>
            <a:ext cx="503202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52941"/>
                  </a:srgbClr>
                </a:solidFill>
                <a:latin typeface="Mukti"/>
                <a:ea typeface="Mukti"/>
                <a:cs typeface="Mukti"/>
                <a:sym typeface="Mukti"/>
              </a:rPr>
              <a:t>CONVENTION 2026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646280" y="672465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49804"/>
                  </a:srgbClr>
                </a:solidFill>
                <a:latin typeface="Mukti"/>
                <a:ea typeface="Mukti"/>
                <a:cs typeface="Mukti"/>
                <a:sym typeface="Mukti"/>
              </a:rPr>
              <a:t>MARZO 2026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68979" y="6460697"/>
            <a:ext cx="9550042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-64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MODERADO POR NOMBRE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00041" y="3231308"/>
            <a:ext cx="3031700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-64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CASO X</a:t>
            </a:r>
          </a:p>
        </p:txBody>
      </p:sp>
      <p:sp>
        <p:nvSpPr>
          <p:cNvPr name="AutoShape 10" id="10"/>
          <p:cNvSpPr/>
          <p:nvPr/>
        </p:nvSpPr>
        <p:spPr>
          <a:xfrm>
            <a:off x="-410910" y="7868354"/>
            <a:ext cx="18698910" cy="0"/>
          </a:xfrm>
          <a:prstGeom prst="line">
            <a:avLst/>
          </a:prstGeom>
          <a:ln cap="flat" w="57150">
            <a:solidFill>
              <a:srgbClr val="303A7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4368979" y="5900020"/>
            <a:ext cx="9550042" cy="396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spc="-48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DESCRIPCION DEL CASO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672465"/>
            <a:ext cx="503202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52941"/>
                  </a:srgbClr>
                </a:solidFill>
                <a:latin typeface="Mukti"/>
                <a:ea typeface="Mukti"/>
                <a:cs typeface="Mukti"/>
                <a:sym typeface="Mukti"/>
              </a:rPr>
              <a:t>CONVENTION 2026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646280" y="672465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49804"/>
                  </a:srgbClr>
                </a:solidFill>
                <a:latin typeface="Mukti"/>
                <a:ea typeface="Mukti"/>
                <a:cs typeface="Mukti"/>
                <a:sym typeface="Mukti"/>
              </a:rPr>
              <a:t>MARZO 2026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061132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A37B40">
                    <a:alpha val="50980"/>
                  </a:srgbClr>
                </a:solidFill>
                <a:latin typeface="Mukti"/>
                <a:ea typeface="Mukti"/>
                <a:cs typeface="Mukti"/>
                <a:sym typeface="Mukti"/>
              </a:rPr>
              <a:t>@RTINTERNATIONAL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452790" y="8388832"/>
            <a:ext cx="1749448" cy="1749448"/>
          </a:xfrm>
          <a:custGeom>
            <a:avLst/>
            <a:gdLst/>
            <a:ahLst/>
            <a:cxnLst/>
            <a:rect r="r" b="b" t="t" l="l"/>
            <a:pathLst>
              <a:path h="1749448" w="1749448">
                <a:moveTo>
                  <a:pt x="0" y="0"/>
                </a:moveTo>
                <a:lnTo>
                  <a:pt x="1749448" y="0"/>
                </a:lnTo>
                <a:lnTo>
                  <a:pt x="1749448" y="1749448"/>
                </a:lnTo>
                <a:lnTo>
                  <a:pt x="0" y="1749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-735276" y="7868354"/>
            <a:ext cx="19287300" cy="0"/>
          </a:xfrm>
          <a:prstGeom prst="line">
            <a:avLst/>
          </a:prstGeom>
          <a:ln cap="flat" w="9525">
            <a:solidFill>
              <a:srgbClr val="303A7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434135" y="2097424"/>
            <a:ext cx="8225358" cy="703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1"/>
              </a:lnSpc>
            </a:pPr>
            <a:r>
              <a:rPr lang="en-US" b="true" sz="6399" spc="-275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FICHA PATRONIMICA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34135" y="3962723"/>
            <a:ext cx="8225358" cy="703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1"/>
              </a:lnSpc>
            </a:pPr>
            <a:r>
              <a:rPr lang="en-US" b="true" sz="6399" spc="-275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ANTECEDENTES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34135" y="5684843"/>
            <a:ext cx="9688120" cy="703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1"/>
              </a:lnSpc>
            </a:pPr>
            <a:r>
              <a:rPr lang="en-US" b="true" sz="6399" spc="-275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MOTIVO DE CONSULTA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53185" y="2762650"/>
            <a:ext cx="11550376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Lore ipsum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53185" y="4580324"/>
            <a:ext cx="11550376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Lore ipsum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4135" y="6278632"/>
            <a:ext cx="11550376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Lore ipsum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37755" y="6817788"/>
            <a:ext cx="72097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Lore ipsum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437755" y="6037453"/>
            <a:ext cx="5601927" cy="703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1"/>
              </a:lnSpc>
            </a:pPr>
            <a:r>
              <a:rPr lang="en-US" b="true" sz="6399" spc="-275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GENETICA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061132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A37B40">
                    <a:alpha val="50980"/>
                  </a:srgbClr>
                </a:solidFill>
                <a:latin typeface="Mukti"/>
                <a:ea typeface="Mukti"/>
                <a:cs typeface="Mukti"/>
                <a:sym typeface="Mukti"/>
              </a:rPr>
              <a:t>@RTINTERNATIONAL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452790" y="8388832"/>
            <a:ext cx="1749448" cy="1749448"/>
          </a:xfrm>
          <a:custGeom>
            <a:avLst/>
            <a:gdLst/>
            <a:ahLst/>
            <a:cxnLst/>
            <a:rect r="r" b="b" t="t" l="l"/>
            <a:pathLst>
              <a:path h="1749448" w="1749448">
                <a:moveTo>
                  <a:pt x="0" y="0"/>
                </a:moveTo>
                <a:lnTo>
                  <a:pt x="1749448" y="0"/>
                </a:lnTo>
                <a:lnTo>
                  <a:pt x="1749448" y="1749448"/>
                </a:lnTo>
                <a:lnTo>
                  <a:pt x="0" y="1749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672465"/>
            <a:ext cx="503202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52941"/>
                  </a:srgbClr>
                </a:solidFill>
                <a:latin typeface="Mukti"/>
                <a:ea typeface="Mukti"/>
                <a:cs typeface="Mukti"/>
                <a:sym typeface="Mukti"/>
              </a:rPr>
              <a:t>CONVENTION 2026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646280" y="672465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49804"/>
                  </a:srgbClr>
                </a:solidFill>
                <a:latin typeface="Mukti"/>
                <a:ea typeface="Mukti"/>
                <a:cs typeface="Mukti"/>
                <a:sym typeface="Mukti"/>
              </a:rPr>
              <a:t>MARZO 2026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37755" y="4965634"/>
            <a:ext cx="72097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Lore ipsum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437755" y="4185299"/>
            <a:ext cx="5601927" cy="703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1"/>
              </a:lnSpc>
            </a:pPr>
            <a:r>
              <a:rPr lang="en-US" b="true" sz="6399" spc="-275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BODY TC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40455" y="5518531"/>
            <a:ext cx="72097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Lore ipsum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48318" y="4706397"/>
            <a:ext cx="5601927" cy="703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991"/>
              </a:lnSpc>
            </a:pPr>
            <a:r>
              <a:rPr lang="en-US" b="true" sz="6399" spc="-275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BIOPSIA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40455" y="3103194"/>
            <a:ext cx="72097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Lore ipsum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191256" y="2338759"/>
            <a:ext cx="5601927" cy="703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991"/>
              </a:lnSpc>
            </a:pPr>
            <a:r>
              <a:rPr lang="en-US" b="true" sz="6399" spc="-275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ESTUDIO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-11497106" y="-964533"/>
            <a:ext cx="13070736" cy="12216065"/>
            <a:chOff x="0" y="0"/>
            <a:chExt cx="869666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9666" cy="812800"/>
            </a:xfrm>
            <a:custGeom>
              <a:avLst/>
              <a:gdLst/>
              <a:ahLst/>
              <a:cxnLst/>
              <a:rect r="r" b="b" t="t" l="l"/>
              <a:pathLst>
                <a:path h="812800" w="869666">
                  <a:moveTo>
                    <a:pt x="434833" y="0"/>
                  </a:moveTo>
                  <a:cubicBezTo>
                    <a:pt x="194681" y="0"/>
                    <a:pt x="0" y="181951"/>
                    <a:pt x="0" y="406400"/>
                  </a:cubicBezTo>
                  <a:cubicBezTo>
                    <a:pt x="0" y="630849"/>
                    <a:pt x="194681" y="812800"/>
                    <a:pt x="434833" y="812800"/>
                  </a:cubicBezTo>
                  <a:cubicBezTo>
                    <a:pt x="674984" y="812800"/>
                    <a:pt x="869666" y="630849"/>
                    <a:pt x="869666" y="406400"/>
                  </a:cubicBezTo>
                  <a:cubicBezTo>
                    <a:pt x="869666" y="181951"/>
                    <a:pt x="674984" y="0"/>
                    <a:pt x="434833" y="0"/>
                  </a:cubicBezTo>
                  <a:close/>
                </a:path>
              </a:pathLst>
            </a:custGeom>
            <a:ln w="9525" cap="sq">
              <a:solidFill>
                <a:srgbClr val="2B2B2B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81531" y="38100"/>
              <a:ext cx="706603" cy="698500"/>
            </a:xfrm>
            <a:prstGeom prst="rect">
              <a:avLst/>
            </a:prstGeom>
          </p:spPr>
          <p:txBody>
            <a:bodyPr anchor="ctr" rtlCol="false" tIns="46332" lIns="46332" bIns="46332" rIns="46332"/>
            <a:lstStyle/>
            <a:p>
              <a:pPr algn="ctr">
                <a:lnSpc>
                  <a:spcPts val="2426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86913" y="1831043"/>
            <a:ext cx="8115300" cy="6306921"/>
            <a:chOff x="0" y="0"/>
            <a:chExt cx="1121492" cy="8715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1492" cy="871584"/>
            </a:xfrm>
            <a:custGeom>
              <a:avLst/>
              <a:gdLst/>
              <a:ahLst/>
              <a:cxnLst/>
              <a:rect r="r" b="b" t="t" l="l"/>
              <a:pathLst>
                <a:path h="871584" w="1121492">
                  <a:moveTo>
                    <a:pt x="95399" y="0"/>
                  </a:moveTo>
                  <a:lnTo>
                    <a:pt x="1026093" y="0"/>
                  </a:lnTo>
                  <a:cubicBezTo>
                    <a:pt x="1078780" y="0"/>
                    <a:pt x="1121492" y="42712"/>
                    <a:pt x="1121492" y="95399"/>
                  </a:cubicBezTo>
                  <a:lnTo>
                    <a:pt x="1121492" y="776184"/>
                  </a:lnTo>
                  <a:cubicBezTo>
                    <a:pt x="1121492" y="828872"/>
                    <a:pt x="1078780" y="871584"/>
                    <a:pt x="1026093" y="871584"/>
                  </a:cubicBezTo>
                  <a:lnTo>
                    <a:pt x="95399" y="871584"/>
                  </a:lnTo>
                  <a:cubicBezTo>
                    <a:pt x="70098" y="871584"/>
                    <a:pt x="45833" y="861533"/>
                    <a:pt x="27942" y="843642"/>
                  </a:cubicBezTo>
                  <a:cubicBezTo>
                    <a:pt x="10051" y="825751"/>
                    <a:pt x="0" y="801486"/>
                    <a:pt x="0" y="776184"/>
                  </a:cubicBezTo>
                  <a:lnTo>
                    <a:pt x="0" y="95399"/>
                  </a:lnTo>
                  <a:cubicBezTo>
                    <a:pt x="0" y="42712"/>
                    <a:pt x="42712" y="0"/>
                    <a:pt x="95399" y="0"/>
                  </a:cubicBezTo>
                  <a:close/>
                </a:path>
              </a:pathLst>
            </a:custGeom>
            <a:blipFill>
              <a:blip r:embed="rId2"/>
              <a:stretch>
                <a:fillRect l="-56750" t="0" r="-29225" b="674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452790" y="8388832"/>
            <a:ext cx="1749448" cy="1749448"/>
          </a:xfrm>
          <a:custGeom>
            <a:avLst/>
            <a:gdLst/>
            <a:ahLst/>
            <a:cxnLst/>
            <a:rect r="r" b="b" t="t" l="l"/>
            <a:pathLst>
              <a:path h="1749448" w="1749448">
                <a:moveTo>
                  <a:pt x="0" y="0"/>
                </a:moveTo>
                <a:lnTo>
                  <a:pt x="1749448" y="0"/>
                </a:lnTo>
                <a:lnTo>
                  <a:pt x="1749448" y="1749448"/>
                </a:lnTo>
                <a:lnTo>
                  <a:pt x="0" y="17494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2455680"/>
            <a:ext cx="7677572" cy="5168946"/>
            <a:chOff x="0" y="0"/>
            <a:chExt cx="2022076" cy="136136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22076" cy="1361368"/>
            </a:xfrm>
            <a:custGeom>
              <a:avLst/>
              <a:gdLst/>
              <a:ahLst/>
              <a:cxnLst/>
              <a:rect r="r" b="b" t="t" l="l"/>
              <a:pathLst>
                <a:path h="1361368" w="2022076">
                  <a:moveTo>
                    <a:pt x="0" y="0"/>
                  </a:moveTo>
                  <a:lnTo>
                    <a:pt x="2022076" y="0"/>
                  </a:lnTo>
                  <a:lnTo>
                    <a:pt x="2022076" y="1361368"/>
                  </a:lnTo>
                  <a:lnTo>
                    <a:pt x="0" y="1361368"/>
                  </a:lnTo>
                  <a:close/>
                </a:path>
              </a:pathLst>
            </a:custGeom>
            <a:ln w="9525" cap="sq">
              <a:solidFill>
                <a:srgbClr val="303A7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022076" cy="13994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227104" y="3885319"/>
            <a:ext cx="7209789" cy="280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Tratamiento quirúrgico: cirugía mamaria conservadora y biopsia de ganglio centinela.</a:t>
            </a:r>
          </a:p>
          <a:p>
            <a:pPr algn="just">
              <a:lnSpc>
                <a:spcPts val="2800"/>
              </a:lnSpc>
            </a:pP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Anatomía patológica quirúrgica: c</a:t>
            </a:r>
            <a:r>
              <a:rPr lang="en-US" sz="20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arcinoma invasivo NST, score 7, tamaño 10 x 6 x 5 mm, grado histológico 2. Sin embolias vasculares ni invasión perineural. Márgenes libres. 0/1 ganglio centinela negativo. HER2 en pieza quirúrgica: score 0.</a:t>
            </a:r>
          </a:p>
          <a:p>
            <a:pPr algn="just">
              <a:lnSpc>
                <a:spcPts val="28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834966" y="3073185"/>
            <a:ext cx="5601927" cy="703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991"/>
              </a:lnSpc>
            </a:pPr>
            <a:r>
              <a:rPr lang="en-US" b="true" sz="6399" spc="-275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TRATAMIENTO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061132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A37B40">
                    <a:alpha val="50980"/>
                  </a:srgbClr>
                </a:solidFill>
                <a:latin typeface="Mukti"/>
                <a:ea typeface="Mukti"/>
                <a:cs typeface="Mukti"/>
                <a:sym typeface="Mukti"/>
              </a:rPr>
              <a:t>@RTINTERNATIONAL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0" y="672465"/>
            <a:ext cx="503202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52941"/>
                  </a:srgbClr>
                </a:solidFill>
                <a:latin typeface="Mukti"/>
                <a:ea typeface="Mukti"/>
                <a:cs typeface="Mukti"/>
                <a:sym typeface="Mukti"/>
              </a:rPr>
              <a:t>CONVENTION 2026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46280" y="672465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49804"/>
                  </a:srgbClr>
                </a:solidFill>
                <a:latin typeface="Mukti"/>
                <a:ea typeface="Mukti"/>
                <a:cs typeface="Mukti"/>
                <a:sym typeface="Mukti"/>
              </a:rPr>
              <a:t>MARZO 2026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52790" y="8388832"/>
            <a:ext cx="1749448" cy="1749448"/>
          </a:xfrm>
          <a:custGeom>
            <a:avLst/>
            <a:gdLst/>
            <a:ahLst/>
            <a:cxnLst/>
            <a:rect r="r" b="b" t="t" l="l"/>
            <a:pathLst>
              <a:path h="1749448" w="1749448">
                <a:moveTo>
                  <a:pt x="0" y="0"/>
                </a:moveTo>
                <a:lnTo>
                  <a:pt x="1749448" y="0"/>
                </a:lnTo>
                <a:lnTo>
                  <a:pt x="1749448" y="1749448"/>
                </a:lnTo>
                <a:lnTo>
                  <a:pt x="0" y="1749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735276" y="7868354"/>
            <a:ext cx="19287300" cy="0"/>
          </a:xfrm>
          <a:prstGeom prst="line">
            <a:avLst/>
          </a:prstGeom>
          <a:ln cap="flat" w="9525">
            <a:solidFill>
              <a:srgbClr val="303A7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0" y="672465"/>
            <a:ext cx="503202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52941"/>
                  </a:srgbClr>
                </a:solidFill>
                <a:latin typeface="Mukti"/>
                <a:ea typeface="Mukti"/>
                <a:cs typeface="Mukti"/>
                <a:sym typeface="Mukti"/>
              </a:rPr>
              <a:t>CONVENTION 2026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646280" y="672465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49804"/>
                  </a:srgbClr>
                </a:solidFill>
                <a:latin typeface="Mukti"/>
                <a:ea typeface="Mukti"/>
                <a:cs typeface="Mukti"/>
                <a:sym typeface="Mukti"/>
              </a:rPr>
              <a:t>MARZO 2026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061132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A37B40">
                    <a:alpha val="50980"/>
                  </a:srgbClr>
                </a:solidFill>
                <a:latin typeface="Mukti"/>
                <a:ea typeface="Mukti"/>
                <a:cs typeface="Mukti"/>
                <a:sym typeface="Mukti"/>
              </a:rPr>
              <a:t>@RTINTERNATIONAL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34135" y="2097424"/>
            <a:ext cx="8225358" cy="703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1"/>
              </a:lnSpc>
            </a:pPr>
            <a:r>
              <a:rPr lang="en-US" b="true" sz="6399" spc="-275">
                <a:solidFill>
                  <a:srgbClr val="2B2B2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RADIOTERAPIA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34135" y="2889847"/>
            <a:ext cx="1097799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2B2B2B"/>
                </a:solidFill>
                <a:latin typeface="Mukti"/>
                <a:ea typeface="Mukti"/>
                <a:cs typeface="Mukti"/>
                <a:sym typeface="Mukti"/>
              </a:rPr>
              <a:t>Lore ipsum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52790" y="8388832"/>
            <a:ext cx="1749448" cy="1749448"/>
          </a:xfrm>
          <a:custGeom>
            <a:avLst/>
            <a:gdLst/>
            <a:ahLst/>
            <a:cxnLst/>
            <a:rect r="r" b="b" t="t" l="l"/>
            <a:pathLst>
              <a:path h="1749448" w="1749448">
                <a:moveTo>
                  <a:pt x="0" y="0"/>
                </a:moveTo>
                <a:lnTo>
                  <a:pt x="1749448" y="0"/>
                </a:lnTo>
                <a:lnTo>
                  <a:pt x="1749448" y="1749448"/>
                </a:lnTo>
                <a:lnTo>
                  <a:pt x="0" y="1749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672465"/>
            <a:ext cx="503202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52941"/>
                  </a:srgbClr>
                </a:solidFill>
                <a:latin typeface="Mukti"/>
                <a:ea typeface="Mukti"/>
                <a:cs typeface="Mukti"/>
                <a:sym typeface="Mukti"/>
              </a:rPr>
              <a:t>CONVENTION 2026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646280" y="672465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49804"/>
                  </a:srgbClr>
                </a:solidFill>
                <a:latin typeface="Mukti"/>
                <a:ea typeface="Mukti"/>
                <a:cs typeface="Mukti"/>
                <a:sym typeface="Mukti"/>
              </a:rPr>
              <a:t>MARZO 2026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061132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A37B40">
                    <a:alpha val="50980"/>
                  </a:srgbClr>
                </a:solidFill>
                <a:latin typeface="Mukti"/>
                <a:ea typeface="Mukti"/>
                <a:cs typeface="Mukti"/>
                <a:sym typeface="Mukti"/>
              </a:rPr>
              <a:t>@RTINTERNATIONAL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673024" y="1214319"/>
            <a:ext cx="10941953" cy="7413173"/>
          </a:xfrm>
          <a:custGeom>
            <a:avLst/>
            <a:gdLst/>
            <a:ahLst/>
            <a:cxnLst/>
            <a:rect r="r" b="b" t="t" l="l"/>
            <a:pathLst>
              <a:path h="7413173" w="10941953">
                <a:moveTo>
                  <a:pt x="0" y="0"/>
                </a:moveTo>
                <a:lnTo>
                  <a:pt x="10941952" y="0"/>
                </a:lnTo>
                <a:lnTo>
                  <a:pt x="10941952" y="7413173"/>
                </a:lnTo>
                <a:lnTo>
                  <a:pt x="0" y="74131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52790" y="8388832"/>
            <a:ext cx="1749448" cy="1749448"/>
          </a:xfrm>
          <a:custGeom>
            <a:avLst/>
            <a:gdLst/>
            <a:ahLst/>
            <a:cxnLst/>
            <a:rect r="r" b="b" t="t" l="l"/>
            <a:pathLst>
              <a:path h="1749448" w="1749448">
                <a:moveTo>
                  <a:pt x="0" y="0"/>
                </a:moveTo>
                <a:lnTo>
                  <a:pt x="1749448" y="0"/>
                </a:lnTo>
                <a:lnTo>
                  <a:pt x="1749448" y="1749448"/>
                </a:lnTo>
                <a:lnTo>
                  <a:pt x="0" y="1749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6744" y="3070470"/>
            <a:ext cx="16012556" cy="4203296"/>
          </a:xfrm>
          <a:custGeom>
            <a:avLst/>
            <a:gdLst/>
            <a:ahLst/>
            <a:cxnLst/>
            <a:rect r="r" b="b" t="t" l="l"/>
            <a:pathLst>
              <a:path h="4203296" w="16012556">
                <a:moveTo>
                  <a:pt x="0" y="0"/>
                </a:moveTo>
                <a:lnTo>
                  <a:pt x="16012556" y="0"/>
                </a:lnTo>
                <a:lnTo>
                  <a:pt x="16012556" y="4203296"/>
                </a:lnTo>
                <a:lnTo>
                  <a:pt x="0" y="42032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72465"/>
            <a:ext cx="503202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52941"/>
                  </a:srgbClr>
                </a:solidFill>
                <a:latin typeface="Mukti"/>
                <a:ea typeface="Mukti"/>
                <a:cs typeface="Mukti"/>
                <a:sym typeface="Mukti"/>
              </a:rPr>
              <a:t>CONVENTION 2026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646280" y="672465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49804"/>
                  </a:srgbClr>
                </a:solidFill>
                <a:latin typeface="Mukti"/>
                <a:ea typeface="Mukti"/>
                <a:cs typeface="Mukti"/>
                <a:sym typeface="Mukti"/>
              </a:rPr>
              <a:t>MARZO 2026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061132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A37B40">
                    <a:alpha val="50980"/>
                  </a:srgbClr>
                </a:solidFill>
                <a:latin typeface="Mukti"/>
                <a:ea typeface="Mukti"/>
                <a:cs typeface="Mukti"/>
                <a:sym typeface="Mukti"/>
              </a:rPr>
              <a:t>@RTINTERNATIONAL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52790" y="8388832"/>
            <a:ext cx="1749448" cy="1749448"/>
          </a:xfrm>
          <a:custGeom>
            <a:avLst/>
            <a:gdLst/>
            <a:ahLst/>
            <a:cxnLst/>
            <a:rect r="r" b="b" t="t" l="l"/>
            <a:pathLst>
              <a:path h="1749448" w="1749448">
                <a:moveTo>
                  <a:pt x="0" y="0"/>
                </a:moveTo>
                <a:lnTo>
                  <a:pt x="1749448" y="0"/>
                </a:lnTo>
                <a:lnTo>
                  <a:pt x="1749448" y="1749448"/>
                </a:lnTo>
                <a:lnTo>
                  <a:pt x="0" y="17494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30191" y="111297"/>
            <a:ext cx="13737241" cy="9301257"/>
          </a:xfrm>
          <a:custGeom>
            <a:avLst/>
            <a:gdLst/>
            <a:ahLst/>
            <a:cxnLst/>
            <a:rect r="r" b="b" t="t" l="l"/>
            <a:pathLst>
              <a:path h="9301257" w="13737241">
                <a:moveTo>
                  <a:pt x="0" y="0"/>
                </a:moveTo>
                <a:lnTo>
                  <a:pt x="13737241" y="0"/>
                </a:lnTo>
                <a:lnTo>
                  <a:pt x="13737241" y="9301257"/>
                </a:lnTo>
                <a:lnTo>
                  <a:pt x="0" y="93012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8" t="-410" r="-1585" b="-5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72465"/>
            <a:ext cx="503202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52941"/>
                  </a:srgbClr>
                </a:solidFill>
                <a:latin typeface="Mukti"/>
                <a:ea typeface="Mukti"/>
                <a:cs typeface="Mukti"/>
                <a:sym typeface="Mukti"/>
              </a:rPr>
              <a:t>CONVENTION 2026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646280" y="672465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B6905A">
                    <a:alpha val="49804"/>
                  </a:srgbClr>
                </a:solidFill>
                <a:latin typeface="Mukti"/>
                <a:ea typeface="Mukti"/>
                <a:cs typeface="Mukti"/>
                <a:sym typeface="Mukti"/>
              </a:rPr>
              <a:t>MARZO 2026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061132"/>
            <a:ext cx="361302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A37B40">
                    <a:alpha val="50980"/>
                  </a:srgbClr>
                </a:solidFill>
                <a:latin typeface="Mukti"/>
                <a:ea typeface="Mukti"/>
                <a:cs typeface="Mukti"/>
                <a:sym typeface="Mukti"/>
              </a:rPr>
              <a:t>@RTINTERNATIONAL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DAHBHkLm-Ks</dc:identifier>
  <dcterms:modified xsi:type="dcterms:W3CDTF">2011-08-01T06:04:30Z</dcterms:modified>
  <cp:revision>1</cp:revision>
  <dc:title>Formato Base</dc:title>
</cp:coreProperties>
</file>

<file path=docProps/thumbnail.jpeg>
</file>